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/>
              <a:t>Types of Data Architecture - II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81800" y="5029200"/>
            <a:ext cx="512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Fundamentals of Data Engineering</a:t>
            </a:r>
          </a:p>
          <a:p>
            <a:r>
              <a:rPr lang="en-US" dirty="0" smtClean="0"/>
              <a:t>by Joe Reis and Matt Housley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Modern Data Stack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Currently trendy analytics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Core aim is to reduce complexity and increase modularization</a:t>
            </a:r>
          </a:p>
          <a:p>
            <a:r>
              <a:rPr lang="en-IN" dirty="0" smtClean="0"/>
              <a:t>Past data stacks relied on </a:t>
            </a:r>
            <a:r>
              <a:rPr lang="en-IN" dirty="0" smtClean="0">
                <a:solidFill>
                  <a:srgbClr val="FF0000"/>
                </a:solidFill>
              </a:rPr>
              <a:t>expensive, monolithic toolsets </a:t>
            </a:r>
          </a:p>
          <a:p>
            <a:r>
              <a:rPr lang="en-IN" dirty="0" smtClean="0"/>
              <a:t>MDS uses cloud-based, plug-and-play, easy-to-use, off-the-shelf components to create a modular and cost-effective data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Pipelines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Cloud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Transformation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Management / Governance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Monitoring, Visualization and exploration</a:t>
            </a:r>
          </a:p>
          <a:p>
            <a:r>
              <a:rPr lang="en-IN" dirty="0" smtClean="0"/>
              <a:t>Still in flux, tools are changing and evolving rapidly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Key concept of plug-and-play modularity with easy-to-understand pricing and implementation is way of future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In analytics engineering, MDS is and will continue to be default choice of data architecture!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Lambda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IN" dirty="0" smtClean="0"/>
              <a:t>Old days (early to mid-2010s) popularity of working with streaming data exploded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Kafka as highly scalable message queue and f/w Apache Storm and Samza for analytics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Allowed to perform new types of analytics and modeling on large amounts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Needed to figure out how to reconcile batch and streaming data in single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Answer: Lambda architecture!</a:t>
            </a:r>
          </a:p>
          <a:p>
            <a:endParaRPr lang="en-IN" dirty="0"/>
          </a:p>
          <a:p>
            <a:r>
              <a:rPr lang="en-IN" dirty="0" smtClean="0"/>
              <a:t>Three systems : </a:t>
            </a:r>
            <a:r>
              <a:rPr lang="en-IN" dirty="0" smtClean="0">
                <a:solidFill>
                  <a:srgbClr val="FF0000"/>
                </a:solidFill>
              </a:rPr>
              <a:t>batch, streaming and serving </a:t>
            </a:r>
            <a:r>
              <a:rPr lang="en-IN" dirty="0" smtClean="0"/>
              <a:t>are operating independently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Source is immutable and append-only, sending data to two destinations : stream and batch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In-stream processing serves data with lowest possible latency in speed layer, usually NoSQL DB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Batch layer process and transforms data in data warehouse, creating precomputed and aggregated views of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Serving layer provides a combined view by aggregating query results from two layers</a:t>
            </a:r>
          </a:p>
          <a:p>
            <a:endParaRPr lang="en-IN" dirty="0" smtClean="0"/>
          </a:p>
          <a:p>
            <a:r>
              <a:rPr lang="en-IN" dirty="0" smtClean="0">
                <a:solidFill>
                  <a:srgbClr val="FF0000"/>
                </a:solidFill>
              </a:rPr>
              <a:t>Managing multiple systems with different codebases is difficult, creating error-prone systems with code and data that are extremely difficult to reconcile!</a:t>
            </a:r>
            <a:endParaRPr lang="en-IN" dirty="0">
              <a:solidFill>
                <a:srgbClr val="FF0000"/>
              </a:solidFill>
            </a:endParaRP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Kappa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As a response to shortcomings of Lambda architecture, Jay Kreps proposed an alternative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Just use stream processing platform as backbone for all data handling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Ingestion, storage and serving – facilitating a true event based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Real-time and batch processing can be applied seamlessly to same data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By reading live event stream directly and replaying large chucks of data for batch processing </a:t>
            </a:r>
          </a:p>
          <a:p>
            <a:endParaRPr lang="en-IN" dirty="0"/>
          </a:p>
          <a:p>
            <a:r>
              <a:rPr lang="en-IN" dirty="0" smtClean="0"/>
              <a:t>Not yet widely adopted!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Streaming itself is still a bit of mystery to many companies – easy to talk, harder to execute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Turns out to be complicated and expensive in practice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Batch storage and processing remain much more efficient and cost-effective for enormous historical data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Dataflow 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IN" dirty="0" smtClean="0"/>
              <a:t>Lambda &amp; Kappa both provided inspiration and groundwork for unification of batch and stream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Trying to tie together complicated tools that were not natural fits in the first place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Central problem is managing batch and stream processing with multiple code paths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Kappa relies on unified queuing and storage layer, still depends on different tools </a:t>
            </a:r>
          </a:p>
          <a:p>
            <a:endParaRPr lang="en-IN" dirty="0"/>
          </a:p>
          <a:p>
            <a:r>
              <a:rPr lang="en-IN" dirty="0" smtClean="0"/>
              <a:t>Google attempted to solve it by Dataflow model and Apache Beam as its implementation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Core idea is to view all data as events, aggregation is performed over various types of windows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Ongoing real-time event streams are unbounded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batches are simply bounded event streams and boundaries provides natural window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Windows can tumbling , sliding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Real-time and batch processing happens in same system using nearly identical code</a:t>
            </a:r>
          </a:p>
          <a:p>
            <a:endParaRPr lang="en-IN" dirty="0"/>
          </a:p>
          <a:p>
            <a:r>
              <a:rPr lang="en-IN" dirty="0" smtClean="0"/>
              <a:t>Philosophy “batch as a special case of streaming” is now more pervasive</a:t>
            </a:r>
          </a:p>
          <a:p>
            <a:pPr lvl="1"/>
            <a:r>
              <a:rPr lang="en-IN" dirty="0" smtClean="0"/>
              <a:t>Frameworks such as </a:t>
            </a:r>
            <a:r>
              <a:rPr lang="en-IN" dirty="0" smtClean="0">
                <a:solidFill>
                  <a:srgbClr val="FF0000"/>
                </a:solidFill>
              </a:rPr>
              <a:t>Flink and Spark </a:t>
            </a:r>
            <a:r>
              <a:rPr lang="en-IN" dirty="0" smtClean="0"/>
              <a:t>have adopted a similar approach!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Unified batch and streaming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Mesh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Recent response to sprawling monolithic data platforms, such as centralized data lakes and warehouse and great divide of data – operational and analytical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Attempts to invert the challenges of centralized data architecture – by applying concepts of domain </a:t>
            </a:r>
            <a:endParaRPr lang="en-IN" dirty="0" smtClean="0"/>
          </a:p>
          <a:p>
            <a:pPr marL="457200" lvl="1" indent="0">
              <a:buNone/>
            </a:pPr>
            <a:r>
              <a:rPr lang="en-IN" dirty="0" smtClean="0"/>
              <a:t>driven </a:t>
            </a:r>
            <a:r>
              <a:rPr lang="en-IN" dirty="0" smtClean="0"/>
              <a:t>design on data architecture</a:t>
            </a:r>
          </a:p>
          <a:p>
            <a:endParaRPr lang="en-IN" dirty="0"/>
          </a:p>
          <a:p>
            <a:r>
              <a:rPr lang="en-IN" dirty="0" smtClean="0"/>
              <a:t>Big part of data mesh is </a:t>
            </a:r>
            <a:r>
              <a:rPr lang="en-IN" dirty="0" smtClean="0">
                <a:solidFill>
                  <a:srgbClr val="FF0000"/>
                </a:solidFill>
              </a:rPr>
              <a:t>decentralization</a:t>
            </a:r>
            <a:r>
              <a:rPr lang="en-IN" dirty="0" smtClean="0"/>
              <a:t>, </a:t>
            </a:r>
          </a:p>
          <a:p>
            <a:r>
              <a:rPr lang="en-IN" dirty="0" smtClean="0"/>
              <a:t>Per </a:t>
            </a:r>
            <a:r>
              <a:rPr lang="en-IN" dirty="0" err="1" smtClean="0"/>
              <a:t>Zhamak</a:t>
            </a:r>
            <a:r>
              <a:rPr lang="en-IN" dirty="0" smtClean="0"/>
              <a:t> </a:t>
            </a:r>
            <a:r>
              <a:rPr lang="en-IN" dirty="0" err="1" smtClean="0"/>
              <a:t>Dehghani</a:t>
            </a:r>
            <a:r>
              <a:rPr lang="en-IN" dirty="0" smtClean="0"/>
              <a:t>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 order to decentralize the monolithic data platforms, we need to reverse how we think about data, its </a:t>
            </a:r>
            <a:endParaRPr lang="en-IN" dirty="0" smtClean="0"/>
          </a:p>
          <a:p>
            <a:pPr marL="457200" lvl="1" indent="0">
              <a:buNone/>
            </a:pPr>
            <a:r>
              <a:rPr lang="en-IN" dirty="0"/>
              <a:t> </a:t>
            </a:r>
            <a:r>
              <a:rPr lang="en-IN" dirty="0" smtClean="0"/>
              <a:t>   </a:t>
            </a:r>
            <a:r>
              <a:rPr lang="en-IN" dirty="0" smtClean="0"/>
              <a:t>locality </a:t>
            </a:r>
            <a:r>
              <a:rPr lang="en-IN" dirty="0" smtClean="0"/>
              <a:t>and ownership. Instead of flowing the data from domains into a centrally owned data lake or </a:t>
            </a:r>
            <a:r>
              <a:rPr lang="en-IN" dirty="0" smtClean="0"/>
              <a:t> </a:t>
            </a:r>
          </a:p>
          <a:p>
            <a:pPr marL="457200" lvl="1" indent="0">
              <a:buNone/>
            </a:pPr>
            <a:r>
              <a:rPr lang="en-IN" dirty="0"/>
              <a:t> </a:t>
            </a:r>
            <a:r>
              <a:rPr lang="en-IN" dirty="0" smtClean="0"/>
              <a:t>   </a:t>
            </a:r>
            <a:r>
              <a:rPr lang="en-IN" dirty="0" smtClean="0"/>
              <a:t>platform</a:t>
            </a:r>
            <a:r>
              <a:rPr lang="en-IN" dirty="0" smtClean="0"/>
              <a:t>, domain need to host and serve their domain datasets in easily consumable way.</a:t>
            </a:r>
          </a:p>
          <a:p>
            <a:endParaRPr lang="en-IN" dirty="0"/>
          </a:p>
          <a:p>
            <a:r>
              <a:rPr lang="en-IN" dirty="0" smtClean="0"/>
              <a:t>Four key components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Domain-oriented decentralized data ownership and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as a product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Self-serve data infrastructure as a platform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Federated computational governance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3310</TotalTime>
  <Words>688</Words>
  <Application>Microsoft Office PowerPoint</Application>
  <PresentationFormat>Widescreen</PresentationFormat>
  <Paragraphs>76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Types of Data Architecture - II</vt:lpstr>
      <vt:lpstr>Modern Data Stack</vt:lpstr>
      <vt:lpstr>Lambda Architecture</vt:lpstr>
      <vt:lpstr>Kappa Architecture</vt:lpstr>
      <vt:lpstr>Dataflow model</vt:lpstr>
      <vt:lpstr>Data Mesh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2023-06-06T07:50:54Z</dcterms:modified>
</cp:coreProperties>
</file>

<file path=docProps/thumbnail.jpeg>
</file>